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8" r:id="rId3"/>
    <p:sldId id="259" r:id="rId4"/>
    <p:sldId id="262" r:id="rId5"/>
    <p:sldId id="263" r:id="rId6"/>
    <p:sldId id="264" r:id="rId7"/>
    <p:sldId id="260" r:id="rId8"/>
    <p:sldId id="265" r:id="rId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FF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BF710-DB7B-4FD5-855E-DF737095B665}" type="datetimeFigureOut">
              <a:rPr lang="pt-BR" smtClean="0"/>
              <a:t>16/09/2015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188C9-D134-4241-8A5B-C7B4A4B6F0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102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BF710-DB7B-4FD5-855E-DF737095B665}" type="datetimeFigureOut">
              <a:rPr lang="pt-BR" smtClean="0"/>
              <a:t>16/09/2015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188C9-D134-4241-8A5B-C7B4A4B6F0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767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BF710-DB7B-4FD5-855E-DF737095B665}" type="datetimeFigureOut">
              <a:rPr lang="pt-BR" smtClean="0"/>
              <a:t>16/09/2015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188C9-D134-4241-8A5B-C7B4A4B6F0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5316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BF710-DB7B-4FD5-855E-DF737095B665}" type="datetimeFigureOut">
              <a:rPr lang="pt-BR" smtClean="0"/>
              <a:t>16/09/2015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188C9-D134-4241-8A5B-C7B4A4B6F0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7284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BF710-DB7B-4FD5-855E-DF737095B665}" type="datetimeFigureOut">
              <a:rPr lang="pt-BR" smtClean="0"/>
              <a:t>16/09/2015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188C9-D134-4241-8A5B-C7B4A4B6F0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3915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BF710-DB7B-4FD5-855E-DF737095B665}" type="datetimeFigureOut">
              <a:rPr lang="pt-BR" smtClean="0"/>
              <a:t>16/09/2015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188C9-D134-4241-8A5B-C7B4A4B6F0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591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BF710-DB7B-4FD5-855E-DF737095B665}" type="datetimeFigureOut">
              <a:rPr lang="pt-BR" smtClean="0"/>
              <a:t>16/09/2015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188C9-D134-4241-8A5B-C7B4A4B6F0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7452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BF710-DB7B-4FD5-855E-DF737095B665}" type="datetimeFigureOut">
              <a:rPr lang="pt-BR" smtClean="0"/>
              <a:t>16/09/2015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188C9-D134-4241-8A5B-C7B4A4B6F0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9578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BF710-DB7B-4FD5-855E-DF737095B665}" type="datetimeFigureOut">
              <a:rPr lang="pt-BR" smtClean="0"/>
              <a:t>16/09/2015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188C9-D134-4241-8A5B-C7B4A4B6F0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3691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BF710-DB7B-4FD5-855E-DF737095B665}" type="datetimeFigureOut">
              <a:rPr lang="pt-BR" smtClean="0"/>
              <a:t>16/09/2015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188C9-D134-4241-8A5B-C7B4A4B6F0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5244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BF710-DB7B-4FD5-855E-DF737095B665}" type="datetimeFigureOut">
              <a:rPr lang="pt-BR" smtClean="0"/>
              <a:t>16/09/2015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188C9-D134-4241-8A5B-C7B4A4B6F0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685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BF710-DB7B-4FD5-855E-DF737095B665}" type="datetimeFigureOut">
              <a:rPr lang="pt-BR" smtClean="0"/>
              <a:t>16/09/2015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4188C9-D134-4241-8A5B-C7B4A4B6F02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7625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1268760"/>
            <a:ext cx="7772400" cy="1470025"/>
          </a:xfrm>
        </p:spPr>
        <p:txBody>
          <a:bodyPr/>
          <a:lstStyle/>
          <a:p>
            <a:r>
              <a:rPr lang="pt-BR" dirty="0" smtClean="0">
                <a:solidFill>
                  <a:srgbClr val="6600CC"/>
                </a:solidFill>
                <a:latin typeface="Antique Olive" panose="020B0603020204030204" pitchFamily="34" charset="0"/>
              </a:rPr>
              <a:t>Prevenção   contra as </a:t>
            </a:r>
            <a:r>
              <a:rPr lang="pt-BR" dirty="0" smtClean="0">
                <a:solidFill>
                  <a:srgbClr val="6600CC"/>
                </a:solidFill>
                <a:latin typeface="Antique Olive" panose="020B0603020204030204" pitchFamily="34" charset="0"/>
              </a:rPr>
              <a:t>drogas</a:t>
            </a:r>
            <a:endParaRPr lang="pt-BR" dirty="0">
              <a:solidFill>
                <a:srgbClr val="6600CC"/>
              </a:solidFill>
              <a:latin typeface="Antique Olive" panose="020B0603020204030204" pitchFamily="34" charset="0"/>
            </a:endParaRPr>
          </a:p>
        </p:txBody>
      </p:sp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054968"/>
          </a:xfrm>
        </p:spPr>
        <p:txBody>
          <a:bodyPr/>
          <a:lstStyle/>
          <a:p>
            <a:r>
              <a:rPr lang="pt-BR" dirty="0" smtClean="0"/>
              <a:t>Nome  e número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69752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521" y="188640"/>
            <a:ext cx="7242048" cy="570182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  O QUE SÃO DROGAS?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1520" y="1340768"/>
            <a:ext cx="4118228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 smtClean="0"/>
              <a:t>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3953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18928" y="0"/>
            <a:ext cx="7242048" cy="1143000"/>
          </a:xfrm>
        </p:spPr>
        <p:txBody>
          <a:bodyPr>
            <a:normAutofit/>
          </a:bodyPr>
          <a:lstStyle/>
          <a:p>
            <a:r>
              <a:rPr lang="pt-BR" dirty="0" smtClean="0"/>
              <a:t>Os  principais tipos de drogas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2123728" y="1412776"/>
            <a:ext cx="4038600" cy="4525963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2397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    EFEITOS NO ORGANISMO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2555776" y="1556792"/>
            <a:ext cx="4038600" cy="4525963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6319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           TRATAMENTO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69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            PRENVENÇÃO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6813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 </a:t>
            </a:r>
            <a:r>
              <a:rPr lang="pt-BR" dirty="0" smtClean="0"/>
              <a:t>           </a:t>
            </a:r>
            <a:r>
              <a:rPr lang="pt-BR" sz="4800" dirty="0" smtClean="0"/>
              <a:t>BIBLIOGRAFIA</a:t>
            </a:r>
            <a:endParaRPr lang="pt-BR" sz="4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1924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             CONCLUSÃO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0532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</TotalTime>
  <Words>31</Words>
  <Application>Microsoft Office PowerPoint</Application>
  <PresentationFormat>Apresentação na tela (4:3)</PresentationFormat>
  <Paragraphs>10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Tema do Office</vt:lpstr>
      <vt:lpstr>Prevenção   contra as drogas</vt:lpstr>
      <vt:lpstr>  O QUE SÃO DROGAS?</vt:lpstr>
      <vt:lpstr>Os  principais tipos de drogas</vt:lpstr>
      <vt:lpstr>    EFEITOS NO ORGANISMO</vt:lpstr>
      <vt:lpstr>           TRATAMENTO</vt:lpstr>
      <vt:lpstr>            PRENVENÇÃO</vt:lpstr>
      <vt:lpstr>            BIBLIOGRAFIA</vt:lpstr>
      <vt:lpstr>             CONCLUSÃO</vt:lpstr>
    </vt:vector>
  </TitlesOfParts>
  <Company>SME-SP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Prevenção   contra  a dengue</dc:title>
  <dc:creator>Aluno</dc:creator>
  <cp:lastModifiedBy>POIE</cp:lastModifiedBy>
  <cp:revision>21</cp:revision>
  <dcterms:created xsi:type="dcterms:W3CDTF">2015-06-01T20:03:21Z</dcterms:created>
  <dcterms:modified xsi:type="dcterms:W3CDTF">2015-09-17T00:49:18Z</dcterms:modified>
</cp:coreProperties>
</file>